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304" r:id="rId6"/>
    <p:sldId id="327" r:id="rId7"/>
    <p:sldId id="326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A28"/>
    <a:srgbClr val="737F39"/>
    <a:srgbClr val="666633"/>
    <a:srgbClr val="483018"/>
    <a:srgbClr val="684522"/>
    <a:srgbClr val="996633"/>
    <a:srgbClr val="E3C16B"/>
    <a:srgbClr val="E0B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6332" autoAdjust="0"/>
  </p:normalViewPr>
  <p:slideViewPr>
    <p:cSldViewPr>
      <p:cViewPr varScale="1">
        <p:scale>
          <a:sx n="96" d="100"/>
          <a:sy n="96" d="100"/>
        </p:scale>
        <p:origin x="-50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5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4E258-E4DA-4FDD-AF1A-2188E9D18DC2}" type="datetimeFigureOut">
              <a:rPr lang="en-US" smtClean="0"/>
              <a:pPr/>
              <a:t>9/16/13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32829-B585-495B-B84E-A78BA4A005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3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732829-B585-495B-B84E-A78BA4A0056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rgbClr val="483018"/>
                </a:gs>
                <a:gs pos="100000">
                  <a:srgbClr val="525A28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090" name="Group 18"/>
            <p:cNvGrpSpPr>
              <a:grpSpLocks/>
            </p:cNvGrpSpPr>
            <p:nvPr userDrawn="1"/>
          </p:nvGrpSpPr>
          <p:grpSpPr bwMode="auto">
            <a:xfrm>
              <a:off x="0" y="0"/>
              <a:ext cx="864" cy="4320"/>
              <a:chOff x="0" y="0"/>
              <a:chExt cx="864" cy="4320"/>
            </a:xfrm>
          </p:grpSpPr>
          <p:grpSp>
            <p:nvGrpSpPr>
              <p:cNvPr id="3089" name="Group 17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864" cy="4320"/>
                <a:chOff x="0" y="0"/>
                <a:chExt cx="864" cy="4320"/>
              </a:xfrm>
            </p:grpSpPr>
            <p:sp>
              <p:nvSpPr>
                <p:cNvPr id="308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864" cy="4320"/>
                </a:xfrm>
                <a:prstGeom prst="rect">
                  <a:avLst/>
                </a:prstGeom>
                <a:gradFill rotWithShape="1">
                  <a:gsLst>
                    <a:gs pos="0">
                      <a:srgbClr val="483018"/>
                    </a:gs>
                    <a:gs pos="100000">
                      <a:srgbClr val="E3C16B"/>
                    </a:gs>
                  </a:gsLst>
                  <a:lin ang="270000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3085" name="Picture 13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864" cy="9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3082" name="Line 10"/>
              <p:cNvSpPr>
                <a:spLocks noChangeShapeType="1"/>
              </p:cNvSpPr>
              <p:nvPr/>
            </p:nvSpPr>
            <p:spPr bwMode="auto">
              <a:xfrm>
                <a:off x="864" y="0"/>
                <a:ext cx="0" cy="4320"/>
              </a:xfrm>
              <a:prstGeom prst="line">
                <a:avLst/>
              </a:prstGeom>
              <a:noFill/>
              <a:ln w="9525">
                <a:solidFill>
                  <a:srgbClr val="68452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1600200" y="1676400"/>
            <a:ext cx="7239000" cy="1470025"/>
          </a:xfrm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3250" y="152400"/>
            <a:ext cx="180975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52400"/>
            <a:ext cx="527685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524000"/>
            <a:ext cx="35433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524000"/>
            <a:ext cx="35433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rgbClr val="483018"/>
                </a:gs>
                <a:gs pos="100000">
                  <a:srgbClr val="737F39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41" name="Group 17"/>
            <p:cNvGrpSpPr>
              <a:grpSpLocks/>
            </p:cNvGrpSpPr>
            <p:nvPr userDrawn="1"/>
          </p:nvGrpSpPr>
          <p:grpSpPr bwMode="auto">
            <a:xfrm>
              <a:off x="0" y="0"/>
              <a:ext cx="864" cy="4320"/>
              <a:chOff x="0" y="0"/>
              <a:chExt cx="864" cy="4320"/>
            </a:xfrm>
          </p:grpSpPr>
          <p:sp>
            <p:nvSpPr>
              <p:cNvPr id="1037" name="Rectangle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" cy="4320"/>
              </a:xfrm>
              <a:prstGeom prst="rect">
                <a:avLst/>
              </a:prstGeom>
              <a:gradFill rotWithShape="1">
                <a:gsLst>
                  <a:gs pos="0">
                    <a:srgbClr val="483018"/>
                  </a:gs>
                  <a:gs pos="100000">
                    <a:srgbClr val="E3C16B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64" cy="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39" name="Line 15"/>
              <p:cNvSpPr>
                <a:spLocks noChangeShapeType="1"/>
              </p:cNvSpPr>
              <p:nvPr/>
            </p:nvSpPr>
            <p:spPr bwMode="auto">
              <a:xfrm>
                <a:off x="864" y="0"/>
                <a:ext cx="0" cy="4320"/>
              </a:xfrm>
              <a:prstGeom prst="line">
                <a:avLst/>
              </a:prstGeom>
              <a:noFill/>
              <a:ln w="9525">
                <a:solidFill>
                  <a:srgbClr val="68452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371600" y="1447800"/>
            <a:ext cx="7620000" cy="5257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52400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524000"/>
            <a:ext cx="7239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3C16B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Char char="•"/>
        <a:defRPr sz="3200">
          <a:solidFill>
            <a:srgbClr val="525A2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Font typeface="Wingdings" pitchFamily="2" charset="2"/>
        <a:buChar char="§"/>
        <a:defRPr sz="2800">
          <a:solidFill>
            <a:srgbClr val="525A28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Font typeface="Wingdings" pitchFamily="2" charset="2"/>
        <a:buChar char="ü"/>
        <a:defRPr sz="2400">
          <a:solidFill>
            <a:srgbClr val="525A28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v"/>
        <a:defRPr sz="2000">
          <a:solidFill>
            <a:srgbClr val="525A28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Char char="»"/>
        <a:defRPr sz="2000">
          <a:solidFill>
            <a:srgbClr val="525A28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Char char="»"/>
        <a:defRPr sz="2000">
          <a:solidFill>
            <a:srgbClr val="525A28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Char char="»"/>
        <a:defRPr sz="2000">
          <a:solidFill>
            <a:srgbClr val="525A28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Char char="»"/>
        <a:defRPr sz="2000">
          <a:solidFill>
            <a:srgbClr val="525A28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996633"/>
        </a:buClr>
        <a:buChar char="»"/>
        <a:defRPr sz="2000">
          <a:solidFill>
            <a:srgbClr val="525A28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Rectangle 15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/>
          <a:lstStyle/>
          <a:p>
            <a:r>
              <a:rPr lang="fr-FR" sz="4800" noProof="0" dirty="0" smtClean="0"/>
              <a:t>Français 3</a:t>
            </a:r>
            <a:endParaRPr lang="fr-FR" sz="4800" noProof="0" dirty="0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895600"/>
            <a:ext cx="6400800" cy="2362200"/>
          </a:xfrm>
          <a:noFill/>
          <a:ln/>
        </p:spPr>
        <p:txBody>
          <a:bodyPr/>
          <a:lstStyle/>
          <a:p>
            <a:r>
              <a:rPr lang="fr-FR" noProof="0" dirty="0" smtClean="0"/>
              <a:t>Introduction</a:t>
            </a:r>
          </a:p>
          <a:p>
            <a:r>
              <a:rPr lang="fr-FR" noProof="0" dirty="0" smtClean="0"/>
              <a:t>Qui </a:t>
            </a:r>
            <a:r>
              <a:rPr lang="fr-FR" b="1" u="sng" noProof="0" dirty="0" smtClean="0"/>
              <a:t>va</a:t>
            </a:r>
            <a:r>
              <a:rPr lang="fr-FR" noProof="0" dirty="0" smtClean="0"/>
              <a:t> où?</a:t>
            </a:r>
          </a:p>
          <a:p>
            <a:endParaRPr lang="fr-FR" dirty="0"/>
          </a:p>
          <a:p>
            <a:r>
              <a:rPr lang="fr-FR" noProof="0" dirty="0" smtClean="0"/>
              <a:t>ALLER</a:t>
            </a:r>
            <a:endParaRPr lang="fr-FR" noProof="0" dirty="0"/>
          </a:p>
        </p:txBody>
      </p:sp>
      <p:pic>
        <p:nvPicPr>
          <p:cNvPr id="1026" name="Picture 2" descr="C:\Documents and Settings\Michael\Local Settings\Temporary Internet Files\Content.IE5\2303URME\MC9003635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124200"/>
            <a:ext cx="2717696" cy="3039771"/>
          </a:xfrm>
          <a:prstGeom prst="rect">
            <a:avLst/>
          </a:prstGeom>
          <a:noFill/>
        </p:spPr>
      </p:pic>
      <p:pic>
        <p:nvPicPr>
          <p:cNvPr id="1027" name="Picture 3" descr="C:\Documents and Settings\Michael\Local Settings\Temporary Internet Files\Content.IE5\T3QP2G2F\MC90002282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7440" y="4343400"/>
            <a:ext cx="3048000" cy="2065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#5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E1: Tu veux acheter des poires fraiches (</a:t>
            </a:r>
            <a:r>
              <a:rPr lang="fr-FR" sz="2800" b="1" dirty="0" err="1" smtClean="0"/>
              <a:t>fresh</a:t>
            </a:r>
            <a:r>
              <a:rPr lang="fr-FR" sz="2800" b="1" dirty="0" smtClean="0"/>
              <a:t>).</a:t>
            </a:r>
          </a:p>
          <a:p>
            <a:pPr marL="0" indent="0">
              <a:buNone/>
            </a:pPr>
            <a:r>
              <a:rPr lang="fr-FR" sz="2800" b="1" dirty="0" smtClean="0"/>
              <a:t>E2: Alors,  je </a:t>
            </a:r>
            <a:r>
              <a:rPr lang="fr-FR" sz="2800" b="1" u="sng" dirty="0" smtClean="0"/>
              <a:t>____________________________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602" name="Picture 2" descr="http://www.pessac.fr/sites/default/files/upload/marches_plein_a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04800"/>
            <a:ext cx="7116752" cy="47529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81400" y="5715000"/>
            <a:ext cx="4038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VAIS AU MARCHÉ.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#6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E2: Fabienne et Cécile veulent nager.</a:t>
            </a:r>
          </a:p>
          <a:p>
            <a:pPr marL="0" indent="0">
              <a:buNone/>
            </a:pPr>
            <a:r>
              <a:rPr lang="fr-FR" sz="2800" b="1" dirty="0" smtClean="0"/>
              <a:t>E1: Alors, elles </a:t>
            </a:r>
            <a:r>
              <a:rPr lang="fr-FR" sz="2800" b="1" u="sng" dirty="0" smtClean="0"/>
              <a:t>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31424"/>
            <a:ext cx="8001000" cy="5249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6200" y="5715000"/>
            <a:ext cx="487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VONT À LA PISCINE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#7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1054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E1: Mon frère et moi, nous voulons prendre le dîner.</a:t>
            </a:r>
          </a:p>
          <a:p>
            <a:pPr marL="0" indent="0">
              <a:buNone/>
            </a:pPr>
            <a:r>
              <a:rPr lang="fr-FR" sz="2800" b="1" dirty="0" smtClean="0"/>
              <a:t>E2: Alors, vous </a:t>
            </a:r>
            <a:r>
              <a:rPr lang="fr-FR" sz="2800" b="1" u="sng" dirty="0" smtClean="0"/>
              <a:t>___________________________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7241" y="1511300"/>
            <a:ext cx="10317041" cy="3441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6200" y="5968424"/>
            <a:ext cx="5715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ALLEZ AU RESTAURANT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#8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E2: Henri doit faire ses devoirs.</a:t>
            </a:r>
          </a:p>
          <a:p>
            <a:pPr marL="0" indent="0">
              <a:buNone/>
            </a:pPr>
            <a:r>
              <a:rPr lang="fr-FR" sz="2800" b="1" dirty="0" smtClean="0"/>
              <a:t>E1: Alors, il </a:t>
            </a:r>
            <a:r>
              <a:rPr lang="fr-FR" sz="2800" b="1" u="sng" dirty="0" smtClean="0"/>
              <a:t>____________________________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429000" y="5715000"/>
            <a:ext cx="4038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VA À LA MAISON.</a:t>
            </a:r>
            <a:endParaRPr lang="fr-FR" sz="3200" b="1" dirty="0">
              <a:solidFill>
                <a:srgbClr val="00009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238" y="-9950"/>
            <a:ext cx="6922065" cy="519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Rappelez-vous?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524000"/>
            <a:ext cx="7467600" cy="51054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Note de grammaire</a:t>
            </a:r>
            <a:r>
              <a:rPr lang="fr-FR" sz="2800" dirty="0" smtClean="0"/>
              <a:t>:</a:t>
            </a:r>
          </a:p>
          <a:p>
            <a:pPr marL="400050" lvl="1" indent="0">
              <a:buNone/>
            </a:pPr>
            <a:r>
              <a:rPr lang="fr-FR" sz="2400" dirty="0" smtClean="0"/>
              <a:t>ALLER À = TO GO 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JE</a:t>
            </a:r>
            <a:endParaRPr lang="fr-FR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>
                <a:solidFill>
                  <a:srgbClr val="000090"/>
                </a:solidFill>
              </a:rPr>
              <a:t>VAIS</a:t>
            </a:r>
            <a:endParaRPr lang="fr-FR" sz="3200" b="1" i="1" dirty="0">
              <a:solidFill>
                <a:srgbClr val="00009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TU</a:t>
            </a:r>
            <a:endParaRPr lang="fr-FR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>
                <a:solidFill>
                  <a:srgbClr val="000090"/>
                </a:solidFill>
              </a:rPr>
              <a:t>VAS</a:t>
            </a:r>
            <a:endParaRPr lang="fr-FR" sz="3200" b="1" i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IL</a:t>
            </a:r>
            <a:endParaRPr lang="fr-FR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670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>
                <a:solidFill>
                  <a:srgbClr val="000090"/>
                </a:solidFill>
              </a:rPr>
              <a:t>VA</a:t>
            </a:r>
            <a:endParaRPr lang="fr-FR" sz="3200" b="1" i="1" dirty="0">
              <a:solidFill>
                <a:srgbClr val="00009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ELLE</a:t>
            </a:r>
            <a:endParaRPr lang="fr-FR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670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>
                <a:solidFill>
                  <a:srgbClr val="000090"/>
                </a:solidFill>
              </a:rPr>
              <a:t>VA</a:t>
            </a:r>
            <a:endParaRPr lang="fr-FR" sz="3200" b="1" i="1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52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NOUS</a:t>
            </a:r>
            <a:endParaRPr lang="fr-FR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150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ALLONS</a:t>
            </a:r>
            <a:endParaRPr lang="fr-FR" sz="32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052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VOUS</a:t>
            </a:r>
            <a:endParaRPr lang="fr-FR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7150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ALLEZ</a:t>
            </a:r>
            <a:endParaRPr lang="fr-FR" sz="32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052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ILS</a:t>
            </a:r>
            <a:endParaRPr lang="fr-FR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7150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>
                <a:solidFill>
                  <a:srgbClr val="000090"/>
                </a:solidFill>
              </a:rPr>
              <a:t>VONT</a:t>
            </a:r>
            <a:endParaRPr lang="fr-FR" sz="3200" b="1" i="1" dirty="0">
              <a:solidFill>
                <a:srgbClr val="00009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52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ELLES</a:t>
            </a:r>
            <a:endParaRPr lang="fr-FR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150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>
                <a:solidFill>
                  <a:srgbClr val="000090"/>
                </a:solidFill>
              </a:rPr>
              <a:t>VONT</a:t>
            </a:r>
            <a:endParaRPr lang="fr-FR" sz="3200" b="1" i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Rappelez-vous?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524000"/>
            <a:ext cx="7467600" cy="51054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Note de grammaire</a:t>
            </a:r>
            <a:r>
              <a:rPr lang="fr-FR" sz="2800" dirty="0" smtClean="0"/>
              <a:t>:</a:t>
            </a:r>
          </a:p>
          <a:p>
            <a:pPr marL="400050" lvl="1" indent="0">
              <a:buNone/>
            </a:pPr>
            <a:r>
              <a:rPr lang="fr-FR" sz="2400" dirty="0" smtClean="0"/>
              <a:t>ALLER À = TO GO 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À</a:t>
            </a:r>
            <a:endParaRPr lang="fr-FR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+</a:t>
            </a:r>
            <a:endParaRPr lang="fr-FR" sz="3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À</a:t>
            </a:r>
            <a:endParaRPr lang="fr-FR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+</a:t>
            </a:r>
            <a:endParaRPr lang="fr-FR" sz="32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À</a:t>
            </a:r>
            <a:endParaRPr lang="fr-FR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+</a:t>
            </a:r>
            <a:endParaRPr lang="fr-FR" sz="32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 smtClean="0"/>
              <a:t>À</a:t>
            </a:r>
            <a:endParaRPr lang="fr-FR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+</a:t>
            </a:r>
            <a:endParaRPr lang="fr-FR" sz="3200" b="1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35814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LE</a:t>
            </a:r>
            <a:endParaRPr lang="fr-FR" sz="3200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35814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LA</a:t>
            </a:r>
            <a:endParaRPr lang="fr-FR" sz="3200" b="1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5814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L’ </a:t>
            </a:r>
            <a:endParaRPr lang="fr-FR" sz="32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35814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LES</a:t>
            </a:r>
            <a:endParaRPr lang="fr-FR" sz="32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44958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=</a:t>
            </a:r>
            <a:endParaRPr lang="fr-FR" sz="3200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4495800" y="3330584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=</a:t>
            </a:r>
            <a:endParaRPr lang="fr-FR" sz="32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4495800" y="39624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=</a:t>
            </a:r>
            <a:endParaRPr lang="fr-FR" sz="3200" b="1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4495800" y="45720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=</a:t>
            </a:r>
            <a:endParaRPr lang="fr-FR" sz="3200" b="1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5105400" y="2743200"/>
            <a:ext cx="2209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AU PARC</a:t>
            </a:r>
            <a:endParaRPr lang="fr-FR" sz="3200" b="1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5105400" y="3330584"/>
            <a:ext cx="2667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À LA POSTE</a:t>
            </a:r>
            <a:endParaRPr lang="fr-FR" sz="3200" b="1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5105400" y="3962400"/>
            <a:ext cx="2743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À L’ÉGLISE</a:t>
            </a:r>
            <a:endParaRPr lang="fr-FR" sz="3200" b="1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5105400" y="4572000"/>
            <a:ext cx="3657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dirty="0" smtClean="0"/>
              <a:t>AUX TOILETTES</a:t>
            </a:r>
            <a:endParaRPr lang="fr-FR" sz="3200" b="1" i="1" dirty="0"/>
          </a:p>
        </p:txBody>
      </p:sp>
    </p:spTree>
    <p:extLst>
      <p:ext uri="{BB962C8B-B14F-4D97-AF65-F5344CB8AC3E}">
        <p14:creationId xmlns:p14="http://schemas.microsoft.com/office/powerpoint/2010/main" val="1227323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524000"/>
            <a:ext cx="7467600" cy="51054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Contexte</a:t>
            </a:r>
            <a:r>
              <a:rPr lang="fr-FR" sz="2800" dirty="0" smtClean="0"/>
              <a:t>: C’est le weekend et beaucoup de personnes sortent pour profiter du temps libre.</a:t>
            </a:r>
          </a:p>
          <a:p>
            <a:pPr marL="0" indent="0">
              <a:buNone/>
            </a:pPr>
            <a:endParaRPr lang="fr-FR" sz="2800" dirty="0" smtClean="0"/>
          </a:p>
          <a:p>
            <a:pPr marL="0" indent="0">
              <a:buNone/>
            </a:pPr>
            <a:r>
              <a:rPr lang="fr-FR" sz="2800" b="1" dirty="0" smtClean="0"/>
              <a:t>Tâche</a:t>
            </a:r>
            <a:r>
              <a:rPr lang="fr-FR" sz="2800" dirty="0" smtClean="0"/>
              <a:t>: D’après la situation, indiquez où vont les personnes. Servez-vous d’un tableau et un feutre.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endParaRPr lang="fr-FR" sz="2800" dirty="0" smtClean="0"/>
          </a:p>
        </p:txBody>
      </p:sp>
    </p:spTree>
    <p:extLst>
      <p:ext uri="{BB962C8B-B14F-4D97-AF65-F5344CB8AC3E}">
        <p14:creationId xmlns:p14="http://schemas.microsoft.com/office/powerpoint/2010/main" val="2754919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Modèle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E1: Mme Assise veut acheter des chaussures.</a:t>
            </a:r>
          </a:p>
          <a:p>
            <a:pPr marL="0" indent="0">
              <a:buNone/>
            </a:pPr>
            <a:r>
              <a:rPr lang="fr-FR" sz="2800" b="1" dirty="0" smtClean="0"/>
              <a:t>E2: Alors, </a:t>
            </a:r>
            <a:r>
              <a:rPr lang="fr-FR" sz="2800" b="1" u="sng" dirty="0" smtClean="0"/>
              <a:t>elle va </a:t>
            </a:r>
            <a:r>
              <a:rPr lang="fr-FR" sz="2800" b="1" i="1" u="sng" dirty="0" smtClean="0"/>
              <a:t>au grand magasin</a:t>
            </a:r>
            <a:r>
              <a:rPr lang="fr-FR" sz="2800" b="1" dirty="0" smtClean="0"/>
              <a:t>.</a:t>
            </a:r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066800"/>
            <a:ext cx="5562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#1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E1: Thierry veut voir un film.</a:t>
            </a:r>
          </a:p>
          <a:p>
            <a:pPr marL="0" indent="0">
              <a:buNone/>
            </a:pPr>
            <a:r>
              <a:rPr lang="fr-FR" sz="2800" b="1" dirty="0" smtClean="0"/>
              <a:t>E2: Alors, il </a:t>
            </a:r>
            <a:r>
              <a:rPr lang="fr-FR" sz="2800" b="1" u="sng" dirty="0" smtClean="0"/>
              <a:t>_________________________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066800"/>
            <a:ext cx="5638800" cy="4229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52800" y="5715000"/>
            <a:ext cx="4038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VA AU CINÉ.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#2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1816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E2: Franck et toi, vous voulez voir une exposition d’art classique.</a:t>
            </a:r>
          </a:p>
          <a:p>
            <a:pPr marL="0" indent="0">
              <a:buNone/>
            </a:pPr>
            <a:r>
              <a:rPr lang="fr-FR" sz="2800" b="1" dirty="0" smtClean="0"/>
              <a:t>E1: Alors, nous </a:t>
            </a:r>
            <a:r>
              <a:rPr lang="fr-FR" sz="2800" b="1" u="sng" dirty="0" smtClean="0"/>
              <a:t>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228600"/>
            <a:ext cx="6400800" cy="480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7034" y="6064640"/>
            <a:ext cx="505836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ALLONS AU MUSÉE.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#3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E1: Les Paquette veulent faire un pique-nique.</a:t>
            </a:r>
          </a:p>
          <a:p>
            <a:pPr marL="0" indent="0">
              <a:buNone/>
            </a:pPr>
            <a:r>
              <a:rPr lang="fr-FR" sz="2800" b="1" dirty="0" smtClean="0"/>
              <a:t>E2: Alors, ils </a:t>
            </a:r>
            <a:r>
              <a:rPr lang="fr-FR" sz="2800" b="1" u="sng" dirty="0" smtClean="0"/>
              <a:t>_________________________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425" y="457200"/>
            <a:ext cx="6989775" cy="4648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05200" y="5715000"/>
            <a:ext cx="4038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VONT AU PARC.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smtClean="0"/>
              <a:t>#4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5257800"/>
            <a:ext cx="7467600" cy="1371600"/>
          </a:xfrm>
        </p:spPr>
        <p:txBody>
          <a:bodyPr/>
          <a:lstStyle/>
          <a:p>
            <a:pPr marL="0" indent="0">
              <a:buNone/>
            </a:pPr>
            <a:r>
              <a:rPr lang="fr-FR" sz="2800" b="1" dirty="0" smtClean="0"/>
              <a:t>E2: Je veux acheter de la moutarde.</a:t>
            </a:r>
          </a:p>
          <a:p>
            <a:pPr marL="0" indent="0">
              <a:buNone/>
            </a:pPr>
            <a:r>
              <a:rPr lang="fr-FR" sz="2800" b="1" dirty="0" smtClean="0"/>
              <a:t>E1: Alors, tu </a:t>
            </a:r>
            <a:r>
              <a:rPr lang="fr-FR" sz="2800" b="1" u="sng" dirty="0" smtClean="0"/>
              <a:t>_________________________</a:t>
            </a:r>
            <a:endParaRPr lang="fr-FR" sz="2800" b="1" dirty="0" smtClean="0"/>
          </a:p>
          <a:p>
            <a:pPr marL="0" indent="0">
              <a:buNone/>
            </a:pPr>
            <a:endParaRPr lang="fr-FR" sz="2800" dirty="0" smtClean="0"/>
          </a:p>
        </p:txBody>
      </p:sp>
      <p:sp>
        <p:nvSpPr>
          <p:cNvPr id="1026" name="AutoShape 2" descr="data:image/jpg;base64,/9j/4AAQSkZJRgABAQAAAQABAAD/2wCEAAkGBhQSEBQUEhQUFBQVGBgXFhgYGBQWFRQUGBUYFxYUFxoXGyYeFxkjGhcYHy8gJCgpLCwsFR4xNTAqNSYrLCkBCQoKDgwOGg8PGiwkHyQtKSwvLCwsLCwsLCwsLCopLCwsLCwsKSwsKSwsLCwpKSwsLCwsKSwsLCwsKSksLCwsLP/AABEIAMIBAwMBIgACEQEDEQH/xAAcAAABBQEBAQAAAAAAAAAAAAAFAAIDBAYHAQj/xABCEAACAQIEAwUFBQYDCAMAAAABAhEAAwQSITEFQVEGEyJhcTKBkaGxByNCUsEUYnKy0fAkM5IVQ1NjgqLh8TWz0v/EABoBAAMBAQEBAAAAAAAAAAAAAAABAgMEBQb/xAAoEQACAgICAQMCBwAAAAAAAAAAAQIRAyESMUEEIlETMhQVUmFigZH/2gAMAwEAAhEDEQA/ALiPT89eCZkwPIDX408tXFs0EGp6tUYFOApgTK9HuDmWH8I+hrPCtDwAeIfwj6GkAbW3Ugt09Vp4WqAi7qvO6qxlr3JRQiobNRtYqTFcStWzluXEVomCQDHWKjtcUsuYW4hPSf60h7Ims0G7U2/8Jd8ObTbr4hIrTNbrP9tLX+CvTzCjTTd1pS0rLguUkkczt/8Axl2UjJdXTUEGMvuI/SoON4ci3ZFuS0xA1lcsjQ77EzRzEXc3C3QLpayjmSwzjc/Gs1w/FOe7kBikhdfEfw6/MA+dZKVrkbSxtSo2/ZY3Rg7YVirSZH5Yc6EH0+dafC445QWjaTyrOcDxf3RZU0JYgSdfEece6mcVcthbRjKt1rQOs+FvEVIMbxG9Ll5Fw3Rr7WPQkiYIjfbUSNathJ21rCdiEW4MSIUhb2kbAFRoOgma3vCMKFtQOp+taRbZnONDGtVCyUSa1UNy1VUQDnYioGxRmI/v1q9dtVVNnxUhngJNe5KmS1Uq2aAKvd14bdXhZr3uadCBxt1GyUSaxUFyzRQA9lqNhVt0quy0AVylKpYpUgAnd146wJ6UVbA+defslMko4bBu4kKYHPlUjYFhuKIWbIHtHLV3C92dAVY9CSJ9+1ZSyqLo0jBtWAO5NH+AWiGB5FY+A1+tN4iryItBU/HOUacyGnlU3A7Y7zQhhG49DVRnbCUGth5RTwKQFOArYzPIr2nRWV4leY3WknQkDyA2ih6Az/b5Yxs9bSn4Fv6UO4be8SkjUQRquo3g66c9fT1q12uus1y0zakJlnmYJI9/iqhgmB89K5Zds7IfajrW+vWs/wBuLqJgbrXAxRchOWM0d4o0nSj+F1toeqr/ACis19prAcKxJPRf/sSupqzkTp6OY8O7QYS3bvJ31/70KAXthghUk/gbXepsHxHDicmKsyRBzJcQ+e6kVzsYgTRfAcLkq14lLZImPbYTrlB+p+dKeGL2zaGecdJnXOyoBtyHtMM2hQyp2JEwNf60K49eW9wtxadG7rKTDAxlfbQ1iuJ8QZVdbBNuwGUZQTBmQvqY1J5zrUuEdFwd5ZPjNsLHXMrQY5QpPwrKOOipzvZrPspfw4gedtviGH6V1Th6/d+81yf7MTle90KL8c2n6/CutcNabQPr9TWle4yf2krLUTpXh4jazFe9t5hoRnSQehEyD61MwqiCk9uq5ta0QZahKa1NARLbqQJUgSnBaKAjCV7kqTLSiqAhK1Dct1aYVE4oAHXrVVHWid1apXUqWBUy0qky0qQyn31epfBIHz5DzqNbNSJZ91IkZ2hS1ZYOXzj2VHnoTPxHxoNh+Kd64VWyjWQ0BrQH4tADHw6edAOPcXe7i7KCDbtuWAga6yZO5mBRK/hMjHUnOsyd4JBIP0rinV38nfji+NGu/wBt2e7AtpLMPbYKWI2zMSCFB30Gs1luIcQu4a4t+zLpOW4JjcwHQcoPxpnEr10WWfD/AII33IGk9dKG8D4vduvbGJEZmOWF1hdTMb8vjSVy2jTgo6Z2TheM720rc+fSatO4VSx2AJPoBJoLw/GW8Nh1F1oYDMRzAOuvIaUJ4l9omFu4XEixcVrq23GQkDUjKdSY0ma74zVV5OBwfaWji3Fe3ePfEXLxvXbefTKjtbUBdFGVWGw011NdV7KviHwqNig/enXxgAlSqlDpq0gzJ1kmdq5Xx3htte7yrLuslgxyxMDQaT4T7iK7dwwZsFhH/Nh7QPmVQLPyradUZoDdoMPNoN+Qj4HT6xQrDAaGCPdFaHjTxZYAAl4XWeoJOnpWasMViVK+cmD5Ez9a45dnVj6Oq8O/ybf8Cfyih3a20GwrKdiyfzA/pRDg7A4e1G2RR7wII+INW2Sunwc3TPn3j9rEWz4bAhdWvW8moJAXKG1DSfZ1941qLG8KRcid493EncGGho1UADqdCTAynau54/g1l/atpPUAA/ERQe92XtE6Zl98/WiyrTOdcd4RbHC7ZVYM2nHWXKzPqDrWTe6bdpAFZy1wwFBJ8K8gN9669237M5cFdIbMFCmIgwHWgnYHgbPh2cWw4zkTIBHUDXbWknRTpi7E3glsq4KtCEhhlYZi5g9OVdL7O3A1hCNpb+c1nbHB1Vpe04HOVkbHWQOtEcFxRLODcjTIl1toErnb9KUVTHN2jgF3Fm5cxDg6Xb7mBzzXCf79K+jOzuHKYOwpJJFtJkknUTz9a+c+ymBN7E4Wzzd1ny13+c19PKgAAGwED0GgraRiRstR5danIpmXWs6GNC17FPApRQAyK8IqSKaRTAiaonqZ6qWMUlxcyMGXaR5UgGvVa4lLiBaIUlZKyRuAzhYHTSdfSg44pZXxq8IoJaHL5gdAYJJmSNfOpY0rCJSlQ65xl5MWXI6zb/8A3SqeSHTCQwGlCuMY61YyrcMG5oog+LkfL3VrTZ0oI/DO+uMbltcmjKx1UOuniG6mD7Q256aFNNqkKFXs583CUW8XQET13jc0zH8eW4wUboMoP5l5z5zt5GjfbTDNazPEACPQnYGNvoZ0rltu4xuwN2OlccccpWmemnFJSRobmIu5pDEDWYIBnlvpFbHspxc27Oe7ZtrkBysxOZ20GYhjtE899qCYLgLMqsXVk0zSGU+6JB086vYyxdukCZsoAcp/CRAGXygRH7tVFU+C7FOVx5dokxHavxG5lN3XMA2gLDUHUQRPKgWC4XZvxNkWS5LNkZidZMST11om+FU+0CffpU1sKNQIrqx41A4p5XPwCMX2BDAhLzL/ABKG+hFdKtcXsrh7VpVZe7VVGgiAoHI9RNZRcT+8akXF+Yre7MaLnaW41y2psscyvJAA1Ugg7j0qnYw91bdtruU5/wApko2oyuu6kxvsZp4xfpXv7UOlZuCZam0aTgXHFsLkuEBNxqJB8hOoNH+F8Zt4gObRJyEA6czrp1rnRvA8vpVvD8cu2wAlxlUbDkPcdKcVWrFJp7o6DiEoY93xEIAzDcTEc4NZtO11/myt6qP0ih1vit8K95VYQzTodRJLGBJKjTbqKzyycao0w4+d2bHtBgTiMI1suiM8bAkQGDFd51AihX2dv3du5hmBFyy0t0KvsR8D8utA7HaAs5EkE6xqNfzLmgkf30rQcF41atM5u+EsFGYAmcuaAY9azx5W5UysmPijWVi+1bRg8Uf+Vc/7lI/WtGO0OHIMXU25yD8xXKu3PbHvrS2rKXlBYG7ntskgaqskEZZgnXkPOuqrZzoZ9j/Bp4i7sP8AItGJH4mIWdfIt8K7WRXJfsbLDF3wYJuW8z66ghxBjkPEa64RVMRGRTY1qSKju3AoliABzPrUgR3MQqzmMQCx9F9o+6o8JjBcWRI2kGJEgMAYJEwRQHjuKt2XtLexCW1uA52JyeFCGAmTBYErA3k1ZwfarCtauXheBto5QtrqygQqyJYxHxNFUVQauXAoJJgDUmquH4mly2zrmyqSDIKmQASIOoOux2Ohgg1mcT9oKXAFwtu5evH2EywA3Jng7Dfp5ioLVy9h7fdXr9p9D4ViPEczZifaYsSSTprU3ZThS2GMPjLt61cQFe90mIOVWMsPCYJCyBrrIpdncLksjkCAffqSd/MD3UMwnHLdmW70S0HwAsRAjXSPPQ8zTLPbK0mfw3GkyPZGvMnWl56DwSdtu0AwaW3ie8Y2yCJGXKWk6jY/zGgXCePW8VFlEtXDHsFidAJg5gdgOs6VB2w4qmOsi0UZIbMrBgWBggiMsQQfpQ/guI/ZAe4VFZvacjM7baSdANNgKbgmSpUaw8Et88Ok85uMT8SJpVnn47fJk3D8F/pSqPpj5M6nfvKSBIy7kyIPQA8zpPuqocf3eXN4g8AHp4RuJifL3zQLh+PPdHRpRSQFOUE5BIAAiN6YnHVhs2YqT4SQCFOsZo6EUWxpIi7U9oFw5DXLYvYdxFxR4mVDM3bY/Ekg5kOx1BBkHnXaDstaW41zC3kuWnTMuVgXQFpE8x74PvorjMaRdvooDIh723oW8FwgOJ5iSPgTzqxY7JqhW/b0t3AZUA6GAQrfHTTb0oldX5NMct0+i12X4r3mEQ3GzOsq2s7HT5R8KPYC1Ntp/FB9xXT5VkOF8P7u5dsBoFwFrMnXNEOgn8sK4HMZhyNbDB3AlsazAQA8zFtRJrLHBcnNeSss3Sh8AbEYeCfnUHd0XvkMSdpqo9vpXScxTKUw26uFKYbdMCmUryDVo26jZKQyIE07Ma8uXAoJJgAEn0GpoZw3tXh79wW0Zsx0EqQDpOh/rFFCC4c1Et68pZw5GUaEswEz+WCCY0irJSKz2OOa6+Ukp4RHLNBmPlXNnrR1+mbTY+9xM38XZFwyfESdtADFaGDl1JMaVhkw5XEoRzmT5SNP7/Wt/hMGzWWME6SYnrp8qzhSkis27Kpcda9DedRlK87uu44izYvshzISp2lSQY6SKIWu02IX/esfWG/mBoNlphnrQBp7fba+N8jeqx/KRTcZ21a4mVrSawZluRnbn8azDMetVjiGzb0AE+JMmIXLctqwnMD4swOo0M+HQxpUFvBILQtBF7sMXCkAjORBYzqTGmtRo561Ks9TRYCWxlEKAo6DQfKvDa86fkrzu6AIWQdaiaOlWilRtbpAVS3lXhc1OVrwW6YFeTXlULnavCqSDd1BIPguaEaH8NeU+LFaNv2X7a2ntfexIfISoXKQVAg+dNe4iMYym02U6AgQSQTppWa4Lwe2tgrGV1C3CuUn2iQZI5jQT5VHhMUcuTMCNPxBiJy6eL31lS2aEfFriWcRZghlYvaaGLfduNJ10gz8ulFOy/HGtF7F9ZQHKdH2B3Bnmjb1lu0J+8TKSSodjrG1zw7DoI91W8djGYJdQTmUK48RMgROkR4dP+iqYI0nHeBMFEsWt5gbbkQwIMr4hBV/X4mmcD7SZycPdP3w1DbC8uuumgcRBHOJG5AhwnawjB3bd1Mwg+EyYBB1mZEZZ9YrD2cT9+jvuuQ+ejTI102rCGNwnSej0smSGf07bjUk1tebOrFa8yUUuYCTpVdrMEg10HklFkpmSrjpUZFMCqy1Uv0SZaqX0oGZ7ix8Dfwt9DWT+zfBC7xC2WnLbBuNHOIUCeQJYe6a23E7Uo38J+lAPsrw8G/c55UA95JP8oqrpMFtnYOLYJTh4too01gCYjrvWIs8KUAqABry9B863fBMat60VP4fCfKOXmKp2eBw9xlykFyFEMMsABpnc5p16RXFmg5bR14ZqLpmYPA3Hd93bDszAamMo5k9RzracOttYs6hVY75ZPKAPM8qmwmCi7JCkKuh/EHaQR5DL/NQntNx/u/CJzahTBgNBiDzNPFjrb7FlnydIH8cQd4GgAvMxtmWJ20kyPgaBXca0jJbzg7HNE6xI02miHFcWq2ELCQpDDcTlWDrBjRvU/EgT/tdGdbgOUDYHTTmOnKqyTkuhQxpq2W/2nQZlZZ6iR13FeiDsZr2/wATBXcEACD5Ef2ffQyxiALojQXADHnFTDM7qQpYlVoj4zxq3atXCr22dPwZ1mZgggGZrNt2tfPAtA7czzE6daz3HrQfF4hhp96+h30Yj603AbMP3Wb0YKSD/fWu7iqOZHT+EYk3LSsQATO3kYokqUH7G25wqe/45jNaJbFZsZBkpZKtdzXvc0ADsbhy1t1UlWKsARoQxBAIPLWuNYrFFx43dm55mLQee9d0NquK9o8F3WLvoNhcYj0bxD5NVwJZpuwOIJsFeQc/MKa2CrWP+zpPu3PV/oorcrbqZdjRxvtF4MXfA/4j/Nif1pVJ20QDH34/MPjlE/OlW66IN3cv3UuLfQnMTGnJY9nfXQEdKuWsejgF7DISFkopKnoSgbTUx4Y5aUS4lxO3btj7sXmB0WYECQWc/hX+tLhuLxWIUIblnDZoVFSymbw6iGfnodCRsfSuRW0bmS4jgr9m6e7KlYgiJBJ1zA6xp16GRNe4fju9u8pXMZgkczuABBIPLTcitjjuySp4bbs7f7wFvxb6aQHB1jbX3VnLmCsAm1eDTJ0ZGUAjpIOhHTy31pc4vRSjJboGYm/cVTbfKA8ANOVDlOxP4ZBG8frUzcLOQ3FCMbaMxKsjxAlJynTUzr+U1VvlbTZbd1yp/C9t2WBrBLDlPORtptRbhHFA2ZLVu1nCsfu0YF5gFYzRBkCMvxo4K1I2jnkscsVKn/pB2F7a3rWMRL913tXSLbZ2LZST4HE7eIwfInoK6nxLE2wYLANIUjnJGYA+oG+3LeuH4/hLLcMnKJkDNLL+6ZAII22G1GsH9reIXEP3wD2iYKQodABlJQmJJIzENpJO29dLV7OJHRziVOxB56EbHasL2t7cXMNjMlvI6BFzqRqHJJjMIIOXL1rZW+K4e7hv2m3eDWiwQnKVKMSPA4/AROpOnOY1ri/aG0y4m8t0ePvGzMDIMmQCOWhFJLYM6l2a7TW8ajFAVdIzodSJ2IPMGD8KIX0rl3YrG/s+KtkMCLpFog6CGddfIjcTXWr9mpkqYGe4iwVHY6AKSfQAk0F+za1FrEGZ8SD4Kx+cijXaJIw97+B/5TVLsFgGHD3u5SQ9xtfJQFHrqDUy+1lx7Nl2f46LdmD+Zvr/AOquWe1SsXAIJVuQ2kAgHqaz2CwoNhdxJYnlrmjzpXMbhbDql26iu2gBIza7SOQ31MVkahiz2n0aI1Zjp6wJ84An0qlxfENiEjbUR5GRUjcNsWVJY+zJIXQA7nlrrUmH4nhWHh25ENO3ynrSjJS6KnBx7Ad/GssKxBVgCi5SDMagNMH660Nx8EkwCfMAkGrfHuI927ZbZyTCtIOm/Lb5Vnu+Lk7g1zyT5WdsNwQ/9o8KpyKyT6D+z8KpnEMboA/BA9YMn5D606/aKgwJyAE9SDIj0j6VDgzFtrrGAuZyYnbQaDmTPxq4q0cstMCdoMOVv3TmU5nZonxLm8QMdCG3GlWeEBf2W591NzxRc6Arly6/34qoY7DmMxAm5LmPw5tYJgevvo32Tsd53awwXUsdcpYd7p0/Em/5a9B9HGuzadjx/hkiee4g+0a0CrVDgeHypl6E1DjO2GFtXe6dyHkD2Tl1MTm2gcz5c6z7GF4pRXl66FBJ2UEnyAEnamYPGJcylTIaY3ExvuKfFtXQrHslcm+0qzlx0jTPaQnzILL9FFdguJAJOgHwHnXGe2fFFxWKZ01RR3aH84BJLaxuWPuinDsGaDsDZAw6n8zMT8cv6VslWsF2ExxR/wBnaDu6EfMH6j1PlXQ0TSlLsEcU7az+34ifz/LKI+VKpu0ad5i77gEhnaDrqswp0PSK9rZMk2d0m2+YzG0iMynoo5k+c+WtU+K8Sj2JLGAxHiCCARrybbTYaHkDWjNgEQdQajuYVUTKoCjoNv8AzXNJVs0jLwBOGdqzbgEsfXUnzJ5nzrR4ft1ZYAXFn1E0CbAJOqqfUf0rTdm+A4O5ZIuWFZ8x1lweUDRq5ngT2di9R4GK2AviMgg6wCw1nnr5mr2D7NYW0XFjKrOmWTruBIHv+leYr7P7DgdwO7adZuMJEHQBm6wfdQziHBr+FlgxZeal1Y+ojX4bVHCcemVzhLTM/wAS7GY4NJt96J3Rg3y0b5Vex/2cI+ONnur4tZrK98lt41toLjTBWM5Le4irF3tW6plQsXI05xG6MDuSNBzptvHoxBQzoJI5zyI3kEESdxBrpxZpPUkY5cEYq4gvtd2c4lg1Wxb7x8KCrIbIYrKnMA6wWWG1ytIk7msxb4LjMReZv2e69xySxZTbBY7kyFXX9a3xxQ86acSPOujkctGf4h2BxmHORVN62xVybZGUNGoIJlSCSAeYrddm3xbsoxItJaAILXLlsXjA8JOUwTMSSBOpoH346fSmm95UmwoIdv8AhFy4gWxctMhBzgXLIMzuSzjwx9KzvDvtVTC8OTDWrPeXVXLmb/KkuxbQEMYnSNPOrt0ZgRyOh9DWNvdiyr+2SnkpJ9N+nP6Uvb5KSb0isvbXFqrL39xQSxgEaZjJCzJG/KvOzEG+btzxi14/EZzXCfBmB1bWTHPKJ0qiMW2Hut3LDQ6NlVpG8eIHY6e6tCnF8S99Ea2jKzKucWVWQYBbNbABG56Vcla0EXxlvwam1xB8R7RcTvofF5kgevxNSHhBRWa05BgwrBss78x4R5DSslb+0K4jFe6tMASFPjBidOdFsL9pzFRbazahjDGWkA8wTNYLE49Fzy83sNcFsSWOLuoNsoQXDJ55jB5cqq4vBqjCHVxJghWWBOgIYDWI20q13dNxF1CCiMrBTqwjVp5GNeflBFTmriaencuZSuJu07wsGYb3j2Todan4fwNrfinNbfk2QiNfPTbmN4q9ZsBVGZSRGZiOQUhmHqVmrB4paUELb7oMpdVVyoeFkg+JkbwyIHpzgc0E2jXNJKVIzHEOyVtpLXrpuEySyyAPy+0D79Ntqba7LYYABmYkbnuj+mIH0FaFLHfYbvQQcpjnJWJg+Y5eUUIjxe6u2E7RxNbC2FdLOENqxedLmpRjaWBLFoguxAgxOp51kbHZJmcl71sBjLn74ljmkknu951o8q07JV8hUauzjrGXK15IIIPhuiQREezVYlLduMNew6us5M5fJJIJB56+LXzrOFKaVoUmlQUP4zjsbeBR8mTeLDWYeNQGZ7mbLPKBPOq+C7P4i+PvCuHt9EdGvP6tmhR/cU4g0wmlYFXD9nr2ExVy5bw1y5bAhDIJ1gkmJY6yJAqDifaTEszi7nsqVyqih0XXfvM6Bmkcxt01NEM3lXq4lhsWHoSP1p2KjFQvKyxHI5Br8jSrcjiT/wDEuf6m/rSp8goPG3lcqYkemk68qgxWpjpUXE+Ei5DC73cAIy5+7FwSSNoJIk6ZhUqWsvhBnLoD1gR1NYt2kNIht4fUaFvIaT9aIcPESC4tLOu5PoPOrODt5dZ169PKvQ8sWgEnmRJ+LUrKCeFdbnhR7QHmtwlv4mEa/KqfFLACtkPhjVSDIMwYzainjFNIksRzGdgI/wCmKu8SMoAQBmBy8yVjnqSeWpPKhDswuIwMtMkdY567+vKvMPglQQOe55nU/wBaJPaqPu60UUDm6oqla8y1ZNuvDbp0SV8tehalyU4JQBCEqrxjE91YuON1Ux6nwj5kUQoT2rQnB3Y6L8M60LsRzIivFYjbT00r014BrprW5I5QZqyiwQdDBBjUbculRWf73/rU2aOg/wBX9aTA62VlJHMSPeJqt3dsle7uG4ugzHlHLyAXKJ6CreFQ/sy9e5B67W52oLxy01u2VtjOGchYGb7sKoG3lGvlXDmV0rOvBLjcvgT9plR3UW3fOGQGQCEUQ5tjmTczzP5ANY0qcO4ZdxFgfeWjaJ0cg94gB1WNBPmSdNjFVMLgXzWnKGO7VXEZpJnNzCsJ1gmPFqCJBTcNIYr4sou5gd1hl8RgqSwDAT4RO4A2DSil7XRDjN7pmhR2w91UFz7lkCqJEEhoLH8xHhJjr0qN7UProYEjoea+46e6gIx62RFonvE8LTmyJmVV78BwCd2JEQCV6CjWAuFhqUJEDwDw7THmdd9+tXCLRmyyqU/LT1FSBKskgKU0pVvJTDboGVDbqM2qum1UZtUgKhtUw2aum1TTboAp9zSq33dKgBcUxCPbNsOuckERrBG8nYaTTOChlBViDBkQeR3/AL86CYd4ZfWjNm+Fca76VhGbejqeBJWuw93+gCwKuYbMRvPoIoZYknQ/SjeDWAAYHrp860OYQsHqTVrDgd03VfpIp121H9/0qPDLOZdpBHy3oQAi/bhj61AUq1dJIUsMrFRmHRuY+NQuK1JK5FNIpzUhVCIWWlFSstMIpDGZaixmFFy09s/jUr7yNPnFONys1xXtyLNx7a2izKYlmhfWAJI94oqwMJdQgkHQjQ+RG4qbhYm/anXxr9aXEcX3t17mULnJYgTAJ3ifPX31BZcqwI3B0rUkmtjQU+0hZlRd2IUepMD60yaN9isJ3mOt6SEl/eo8P/cVpN1sZ0vFMbVsZfw5QPMKRp8BQp+NWmsXFe8ba3S2XKpUhX21ynLudNPhR3ieGm0V/FvP6VhThDcxGQvIQq3qMwJX0geew8q81yjkbs7vouMV8h2RbRUGygKPcI/SqRvgn61JiGBJJ5ULxoLoVWBm01BiJ1Bjkdveaxxxvs7cj4xsgRWt38zZc91SBlWQstLFo1YKkesAbVoeDsWtLJ0AKqCoVoDEhmA0kqyVkRhxbhC4kkZlZpQQcwWJ1VoUGdtdDpRzhOKYEvowAywTlYlmU6Tqdxy67xr6EYrTPHZo7duak7vyqunECoY5CVUS7ZkGU/kifEw6DqAJJqze4lbUElxp0lj5mACY86sk8y00rVh8SgbKSM20amCdpI0E+dONoUgKZFeEVY7oHY002TRQEEV4VqfuzTSlAEOWlUmWlSGZW4QEDbVm7+PjEZgTAdWiTGhBPu3o3xVjOVfQChF/grKjOwEAEnWTWXp4+Tqzzr2nS8Pe5VpuFvKR/UzXGeGccvG2QLjDLEbEx0kjyqDFYu6/t3Hb1Zj8prTjujFK1Z27EcZw9oeO9at+RdFPwmaDXu1+FDTbuC43IKGMn1iPfXHu7iifCm1pSVK0VGFumdSs4g3bKudTJn1n/wBVG1UuzOKzWXXoZH0P0+dVeNdoBY/AzgDM5Ur92swpIJ1kz/pNVjdxRnlXGbQQdda9FuueYzto1zF2mUstlHXTbMJhmaN9CdOVHu2HGBAwqE95dgOQD4bZ3+P0nrWtGRpCREyI3nlHWelRhwyypBB1BBBBHUEb1j+G4m4OE3QPwZkU/uHKW+GZx7qCdnu0T4ZWXNNuQwQgmdQGCn8JIM9NKVAbxjrXNe0l0NirpXUZo/0gKfmDXR7F4OodDIYSDWGTs8bmLvWwSuXMwOUtMkECB/Fv5URdDYBrxNxWpwXZ1LUnGKwGYKghxnPlABM+7atTg+FYTvDbXCBmgZtAQgPUzvUyzKPg3x+nc1do5tYsM7hEBZmMKBqSegrqvZfs2mAtG5dYG848WuiDfIOvmecU4/seCDvbS2jAaldW/hBMkD0qngsM2PXvHvLbUzC7uIJEsv4ffrtXNknLLpaR0Y8UcW5PZ7j+O3Lz93hxmdvgB+YnYDzNVbOAOGtvqHuMZdtY02Czy+s0Ufh9jCWtJe5JJuGQTOwyzGnoPnWU4lxZmO8DpWTjftibQd++X9E128wHioK10tcuMQVQACTIIT90b5mM/Gq+JxTMDkad51MwJJj0An0pliy5t+IZwTA8RJVthIB1EsNOU+Ynrx4+Ks5s+bnpBDhb5rklImcoHhVQRAYH84zAhtZkiBvRPDrffDL3MWyXIDEhGIl92aAQBp4jEqIMwKq8Px1runtvaC3AghyucswIDadZzabaa86tqLlrDkOpL3cznPmLIloAjXTcsdRIgiN6bf7eTlLGC4HfSBe766AZCp3nd7kzKLlYyZzAnXXehnH792yyqEe0G2kMGdZBykGAygjoKfgePPbMoz2z+6xH0ok/aHvWDX1S+QI8eZTHrbKk++a0piIrPaVrha3bR4Y5iztbVs5YFTG2hGwmdIirtviYZmyteYqrteVyxAVSNAoGUTvIjQxudBX7Bh7t1i+ewhPhW2O8Cjn7Tj6Gp17GIzxhcXaC/wDMZ7Vw9QRAB16UgG8C44lg3C4IVyCuVZJeToFA5kmI08BrQYHi7OUJNuHZlCLmLoVUse8JIgiIIyiCw165TifZDiMEtaZlTUNNskquxhWLN6amo+EY43L1y87MLgAUqCyHKDMnTUaDQnl02K0Hk6BcxqKwUsoY7CdT7qk3rm+Jvl7yFfCC0hiRrlOrZiANIPWj9jjLXQxLhcPmFslsrMxIMkFSuUAhdYO/lFIKNRl8qVc/xmEum4xt4tQhJy5r5mOUxoPSlT4jo8s3JvidYBP6frU3GcR/h7kcxHzFCbmJyudY5VFjMczoVjQ/1mlCNJFZJXJjOEDRvVf1q3cWlw/DlbQkb6+7YfT51K9us5SuTOiEfaiqVGU+k/MVJw+7Bp1xNCBz/T/z9KjRMsee1PtUHTsOcN4+9kv3VvvGbQb5QdN45D1HLpWf4u167cPeGWZvYXUBtgABMwNOdbfgXFMEMoxWCS5AAzo9xWIHNlL5WPwroPCeNcItrnsratHoLTC6PgpPzitIritHNOXJ2zifDuxWJzLdu2LluwhD3HuAIoRTJ9o6zEe+q/E+KtcvvcAZWuQFEai3GWSepG9dq4722wV209o2rt5GEEaWwdQRrOYagHasRaxOGtOHs4O2GHsm7cvXyvoGYL8qrvsjo1XBOwQ/ZVt3TAKkMAPzSTr796A8e+xpFTNhrpWOV0+H3MF094pmN7cYpt7+TyTKn0E/Os3juIvdPidnP7xLfWigJeCcOvYLEKWvYZULDvPvBdzJOvgUTPQ6EVrMf9oGGtGEFy5/CuUf95H0rBCzNObBgnXWhpBsPY3t3bxAAuJ3aWmF0CczXHUNkX2QFEkHrpG00C7Mdo7ge+zWnuK4k5dAhkxmMbQTpIqDiPDA1uEABLKJ9WC/rR7G4lLaCzbAW3b0jq3Nj1Y8zR9NSstZZQqiB8SLpg5bamNAw1PXRiWrX8MKW7QVEf8A0MCx6mQKwmH4klsq+kk6nnFFn7ajlrUfhYvtmr9XLwjztC+Jdie6J6ElQB6KNayty1d8WaJI1BAPwkaeorQ4ntSWHT9P/FCcTiwTMiekito4Yx6MJZpz7GDhiLh7VzUM5eOYyJPjZd4Gk5dQJOsUyzhCtxTiEFtC4JYaLlA3WGlxttIjWprOODFUYyuVkXRpGcggaHUSNPOPZ0ZfMFhlxF9FeAFt+MKQvsGCFzeEAzOhI1MRMDGScU238gtj+H4TOxElXNxQmuqsXbM0KMwIB6gSNydKJYom2SouG5mW4jGfaUIxLFRpGfLB8jvJirw3HWLThPE/ieGMBASSFAHMkRrsMx8zVvBvaFy4lx7bh0ADhm0eQ2QGYAnf0HpUOTvoYEVKeLdOtrNSd2a3JGKSNjUoxB560gtLJQBcwfG7lv2Ljp5AmPeNj7xRJe0xZGV7Vi4GBXN3aLcEiJDKND5xQA26YUpAXP8AY2Da20tiRdjwybZtZuWbKoaKavZu6UzLcsESAVRma5HkmWarByOdPF/qKT2OLp2FB2fb/gE+fdXP6UqrJxq4BAu3QByDuAPgaVc34f8Akel+YP8AQjNXv8w+pr29tSpV1rpHmS7Yfu8vQfSqj7UqVcMT0pEfT0FT4YfeD0P0pUq2j2Yz6Za51awnP3frXtKtkcjJLlC8TcM7mlSqiSKnrSpUFEq1KlKlUgSX/Yb0odxA7fxH6LSpVpHpi8hnhmDTKDkSeuUT9KvERSpV5sn7j6GCSiqKOOWhl3Dr+VfgK8pVSZTSa2QnDL+VfgK8GFQnVFMbaDSvKVW2zmcY/Akwyz7K/AVZFobQI32G/WlSqW2Liq6KdurFs0qVdp4z7LJFRuNa8pUgEaa1KlQxjTTTSpUgGUqVKgZ//9k="/>
          <p:cNvSpPr>
            <a:spLocks noChangeAspect="1" noChangeArrowheads="1"/>
          </p:cNvSpPr>
          <p:nvPr/>
        </p:nvSpPr>
        <p:spPr bwMode="auto">
          <a:xfrm>
            <a:off x="134938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26" name="Picture 2" descr="http://cache.20minutes.fr/img/photos/afp/2008-12/2008-12-08/article_photo_1228749958521-1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799" y="304800"/>
            <a:ext cx="7369539" cy="48863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05200" y="5715000"/>
            <a:ext cx="4038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0090"/>
                </a:solidFill>
              </a:rPr>
              <a:t>VAS À L’ÉPICERIE.</a:t>
            </a:r>
            <a:endParaRPr lang="fr-FR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P030001159">
  <a:themeElements>
    <a:clrScheme name="Rustic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Rustic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ustic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tic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tic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tic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t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t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t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58B14A95-B6A3-4F38-9738-25D39B8123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2BFBE1-12B8-4D8A-8A1E-0E58BFA78A07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3.xml><?xml version="1.0" encoding="utf-8"?>
<ds:datastoreItem xmlns:ds="http://schemas.openxmlformats.org/officeDocument/2006/customXml" ds:itemID="{4BB392B8-0AEA-444C-8707-CD2CA2175FC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TP030001159</Template>
  <TotalTime>282</TotalTime>
  <Words>316</Words>
  <Application>Microsoft Macintosh PowerPoint</Application>
  <PresentationFormat>On-screen Show (4:3)</PresentationFormat>
  <Paragraphs>87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TP030001159</vt:lpstr>
      <vt:lpstr>Français 3</vt:lpstr>
      <vt:lpstr>Rappelez-vous?</vt:lpstr>
      <vt:lpstr>Rappelez-vous?</vt:lpstr>
      <vt:lpstr>Instructions</vt:lpstr>
      <vt:lpstr>Modèle</vt:lpstr>
      <vt:lpstr>#1</vt:lpstr>
      <vt:lpstr>#2</vt:lpstr>
      <vt:lpstr>#3</vt:lpstr>
      <vt:lpstr>#4</vt:lpstr>
      <vt:lpstr>#5</vt:lpstr>
      <vt:lpstr>#6</vt:lpstr>
      <vt:lpstr>#7</vt:lpstr>
      <vt:lpstr>#8</vt:lpstr>
    </vt:vector>
  </TitlesOfParts>
  <Company>none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C’est à toi! 2</dc:title>
  <dc:subject/>
  <dc:creator>EAS</dc:creator>
  <cp:keywords/>
  <dc:description/>
  <cp:lastModifiedBy>Edouard Smith</cp:lastModifiedBy>
  <cp:revision>47</cp:revision>
  <dcterms:created xsi:type="dcterms:W3CDTF">2011-08-09T23:00:23Z</dcterms:created>
  <dcterms:modified xsi:type="dcterms:W3CDTF">2013-09-16T16:49:31Z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TC300011599990</vt:lpwstr>
  </property>
</Properties>
</file>